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 snapToObjects="1" showGuides="1">
      <p:cViewPr>
        <p:scale>
          <a:sx n="89" d="100"/>
          <a:sy n="89" d="100"/>
        </p:scale>
        <p:origin x="102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8081-B510-8E42-B01D-B34E03854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349EE-FF4D-A54A-9CDE-F087A2148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1A8BF-F020-5941-8A0D-E88117D7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DAB6-8B4C-B647-B33F-127F6F32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0B93-6B4F-2C4C-ABC4-AE081C58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5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7219-78E9-164A-84B0-E23D61AB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29817-02D7-2C42-A1A8-7C74356E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BFC9-D9ED-9D46-B960-F81880E2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FD79-EDF5-A84D-93B5-46CEB6CF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DC69-2A33-0643-B19C-D90BD5A5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09954-82F5-7B46-8F0F-38AEE0ECD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C39A7-A116-B448-8B10-3EF39F077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2E485-4E2C-034E-B5F6-9376C886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2D0C-1924-9741-A840-675641BA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8DF2-B9D2-1146-BDBD-F2F471DC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2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C12A-5A06-434C-A818-761161B2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0BEA-F76E-F943-A023-21A87E8F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B856-3E7D-114F-9B0F-398575C1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E3219-02AA-CE4B-A133-E98A2EB8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3A7C2-C042-2945-B688-7AD383CB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321F-1DC9-1445-B52D-EF607FC6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99E21-61C4-7E49-965A-661B849F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1A7EE-7021-C941-9693-347867C7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0E66F-9A6D-9449-9667-75A2B443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230DA-29DD-9E47-B0AF-1DDCAA40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9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E7FB-D649-3745-85EE-5DF52A46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1E52C-DEDC-0444-86B2-964C996AB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460E6-A1EB-F243-A240-81A388C2E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CDB85-109C-F646-8393-E1B5CC91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36E79-3BCA-BD44-8CCD-A40D50C7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5B687-D6D2-3E44-B9C6-046124B4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C822-E4B4-3547-B59A-3627F6F6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27D73-5D41-894A-ACD5-C2CA1DF4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5517F-69FD-704D-9641-13E403FB1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333A5-B7E7-9541-802B-77FA25F4E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5E434-2123-5448-A539-5F7EDDBAE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594A1-675F-1047-A933-507FB2B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ED49C-B443-234E-9605-258631A9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30081-F9E5-874E-955B-6EF5E152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D92A-9E3D-604B-8AA2-CEA73FF2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473F7-879D-C545-8D8D-93149B7C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F79A1-D100-3A4D-A1A8-0BC23AC3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15F51-1129-904E-947A-98D21B95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D3885-6CA0-0741-8631-C5047793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B3CB7-518C-B14D-AD14-601399F9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C9A1A-5A87-DF4F-B2CF-0E2D8C28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4CCB-8867-A94C-AC22-69410FBA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BC24B-334A-5A41-B160-AC7D91D7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B12C9-288E-CE47-A7DC-E426F05B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31B27-BE0F-E44B-BD4F-2D86A973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81364-41D7-0B42-AB30-1B9385B3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1E561-2970-414A-B390-583DDC7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5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A42F-8F2B-084B-8FC4-CFB10B66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25073-BA0B-3F43-AB0C-B0B029291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81EDB-E8D5-854A-81DF-5E62E1DB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F16A7-F502-074A-8E43-74949DCF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3D1A5-91E7-6644-92F2-5565EE16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E0806-42EA-A14E-8FFE-F86C23B3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6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91FF6-D596-B146-B25E-2FA147B8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56AF3-5A2D-444B-A657-8EE0F12D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BF386-02CA-B34E-AEE0-0FDE592C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D4E9-878C-FA41-9775-0225025D700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F4633-3212-4E49-84A5-855B6640C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749BE-0306-1F40-B50E-797ED9A1A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2C60C-AABA-B34E-85F6-42761097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258"/>
          <p:cNvGrpSpPr/>
          <p:nvPr/>
        </p:nvGrpSpPr>
        <p:grpSpPr>
          <a:xfrm>
            <a:off x="332727" y="82180"/>
            <a:ext cx="10032094" cy="6743700"/>
            <a:chOff x="332727" y="82180"/>
            <a:chExt cx="10032094" cy="67437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332727" y="82180"/>
              <a:ext cx="10032094" cy="6743700"/>
              <a:chOff x="332727" y="82180"/>
              <a:chExt cx="10032094" cy="674370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332727" y="82180"/>
                <a:ext cx="10032094" cy="6743700"/>
                <a:chOff x="332727" y="82180"/>
                <a:chExt cx="10032094" cy="6743700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2135221" y="82180"/>
                  <a:ext cx="8229600" cy="6743700"/>
                  <a:chOff x="2135221" y="82180"/>
                  <a:chExt cx="8229600" cy="6743700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2135221" y="82180"/>
                    <a:ext cx="8229600" cy="6743700"/>
                    <a:chOff x="2135221" y="82180"/>
                    <a:chExt cx="8229600" cy="6743700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2135221" y="82180"/>
                      <a:ext cx="8229600" cy="6743700"/>
                      <a:chOff x="2135221" y="82180"/>
                      <a:chExt cx="8229600" cy="6743700"/>
                    </a:xfrm>
                  </p:grpSpPr>
                  <p:grpSp>
                    <p:nvGrpSpPr>
                      <p:cNvPr id="81" name="Group 80"/>
                      <p:cNvGrpSpPr/>
                      <p:nvPr/>
                    </p:nvGrpSpPr>
                    <p:grpSpPr>
                      <a:xfrm>
                        <a:off x="2135221" y="82180"/>
                        <a:ext cx="8229600" cy="6743700"/>
                        <a:chOff x="2135221" y="82180"/>
                        <a:chExt cx="8229600" cy="6743700"/>
                      </a:xfrm>
                    </p:grpSpPr>
                    <p:grpSp>
                      <p:nvGrpSpPr>
                        <p:cNvPr id="76" name="Group 75"/>
                        <p:cNvGrpSpPr/>
                        <p:nvPr/>
                      </p:nvGrpSpPr>
                      <p:grpSpPr>
                        <a:xfrm>
                          <a:off x="2135221" y="82180"/>
                          <a:ext cx="8229600" cy="6743700"/>
                          <a:chOff x="3440146" y="-441695"/>
                          <a:chExt cx="8229600" cy="6743700"/>
                        </a:xfrm>
                      </p:grpSpPr>
                      <p:grpSp>
                        <p:nvGrpSpPr>
                          <p:cNvPr id="70" name="Group 69"/>
                          <p:cNvGrpSpPr/>
                          <p:nvPr/>
                        </p:nvGrpSpPr>
                        <p:grpSpPr>
                          <a:xfrm>
                            <a:off x="3440146" y="-441695"/>
                            <a:ext cx="8229600" cy="6743700"/>
                            <a:chOff x="3440146" y="-441695"/>
                            <a:chExt cx="8229600" cy="6743700"/>
                          </a:xfrm>
                        </p:grpSpPr>
                        <p:grpSp>
                          <p:nvGrpSpPr>
                            <p:cNvPr id="66" name="Group 65"/>
                            <p:cNvGrpSpPr/>
                            <p:nvPr/>
                          </p:nvGrpSpPr>
                          <p:grpSpPr>
                            <a:xfrm>
                              <a:off x="3440146" y="-441695"/>
                              <a:ext cx="8229600" cy="6743700"/>
                              <a:chOff x="3962400" y="-309480"/>
                              <a:chExt cx="8229600" cy="6743700"/>
                            </a:xfrm>
                          </p:grpSpPr>
                          <p:grpSp>
                            <p:nvGrpSpPr>
                              <p:cNvPr id="64" name="Group 63"/>
                              <p:cNvGrpSpPr/>
                              <p:nvPr/>
                            </p:nvGrpSpPr>
                            <p:grpSpPr>
                              <a:xfrm>
                                <a:off x="3962400" y="-309480"/>
                                <a:ext cx="8229600" cy="6743700"/>
                                <a:chOff x="3962400" y="-309480"/>
                                <a:chExt cx="8229600" cy="6743700"/>
                              </a:xfrm>
                            </p:grpSpPr>
                            <p:grpSp>
                              <p:nvGrpSpPr>
                                <p:cNvPr id="60" name="Group 59"/>
                                <p:cNvGrpSpPr/>
                                <p:nvPr/>
                              </p:nvGrpSpPr>
                              <p:grpSpPr>
                                <a:xfrm>
                                  <a:off x="3962400" y="-309480"/>
                                  <a:ext cx="8229600" cy="6743700"/>
                                  <a:chOff x="3922593" y="-320225"/>
                                  <a:chExt cx="8229600" cy="6743700"/>
                                </a:xfrm>
                              </p:grpSpPr>
                              <p:grpSp>
                                <p:nvGrpSpPr>
                                  <p:cNvPr id="55" name="Group 54"/>
                                  <p:cNvGrpSpPr/>
                                  <p:nvPr/>
                                </p:nvGrpSpPr>
                                <p:grpSpPr>
                                  <a:xfrm>
                                    <a:off x="3922593" y="-320225"/>
                                    <a:ext cx="8229600" cy="6743700"/>
                                    <a:chOff x="3922593" y="-320225"/>
                                    <a:chExt cx="8229600" cy="6743700"/>
                                  </a:xfrm>
                                </p:grpSpPr>
                                <p:grpSp>
                                  <p:nvGrpSpPr>
                                    <p:cNvPr id="45" name="Group 4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922593" y="-320225"/>
                                      <a:ext cx="8229600" cy="6743700"/>
                                      <a:chOff x="3922593" y="-330970"/>
                                      <a:chExt cx="8229600" cy="6743700"/>
                                    </a:xfrm>
                                  </p:grpSpPr>
                                  <p:grpSp>
                                    <p:nvGrpSpPr>
                                      <p:cNvPr id="34" name="Group 3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922593" y="-330970"/>
                                        <a:ext cx="8229600" cy="6743700"/>
                                        <a:chOff x="3922593" y="-330970"/>
                                        <a:chExt cx="8229600" cy="6743700"/>
                                      </a:xfrm>
                                    </p:grpSpPr>
                                    <p:grpSp>
                                      <p:nvGrpSpPr>
                                        <p:cNvPr id="30" name="Group 2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922593" y="-330970"/>
                                          <a:ext cx="8229600" cy="6743700"/>
                                          <a:chOff x="3922593" y="-330970"/>
                                          <a:chExt cx="8229600" cy="6743700"/>
                                        </a:xfrm>
                                      </p:grpSpPr>
                                      <p:grpSp>
                                        <p:nvGrpSpPr>
                                          <p:cNvPr id="25" name="Group 2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922593" y="-330970"/>
                                            <a:ext cx="8229600" cy="6743700"/>
                                            <a:chOff x="3922593" y="-330970"/>
                                            <a:chExt cx="8229600" cy="6743700"/>
                                          </a:xfrm>
                                        </p:grpSpPr>
                                        <p:grpSp>
                                          <p:nvGrpSpPr>
                                            <p:cNvPr id="20" name="Group 1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922593" y="-330970"/>
                                              <a:ext cx="8229600" cy="6743700"/>
                                              <a:chOff x="3891885" y="-162584"/>
                                              <a:chExt cx="8229600" cy="674370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7" name="Group 16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891885" y="-162584"/>
                                                <a:ext cx="8229600" cy="6743700"/>
                                                <a:chOff x="3891885" y="-162584"/>
                                                <a:chExt cx="8229600" cy="674370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4" name="Group 13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891885" y="-162584"/>
                                                  <a:ext cx="8229600" cy="6743700"/>
                                                  <a:chOff x="3891885" y="-162584"/>
                                                  <a:chExt cx="8229600" cy="674370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8" name="Group 7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891885" y="-162584"/>
                                                    <a:ext cx="8229600" cy="6743700"/>
                                                    <a:chOff x="3891885" y="-162584"/>
                                                    <a:chExt cx="8229600" cy="674370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6" name="Group 5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3891885" y="-162584"/>
                                                      <a:ext cx="8229600" cy="6743700"/>
                                                      <a:chOff x="4140958" y="200961"/>
                                                      <a:chExt cx="8229600" cy="674370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3" name="Group 2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140958" y="200961"/>
                                                        <a:ext cx="8229600" cy="6743700"/>
                                                        <a:chOff x="1981200" y="59878"/>
                                                        <a:chExt cx="8229600" cy="6743700"/>
                                                      </a:xfrm>
                                                    </p:grpSpPr>
                                                    <p:pic>
                                                      <p:nvPicPr>
                                                        <p:cNvPr id="10" name="Picture 9" descr="A picture containing diagram&#10;&#10;Description automatically generated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91FCAE5D-A80F-6448-A9E7-501BC22DB4F6}"/>
                                                            </a:ext>
                                                          </a:extLst>
                                                        </p:cNvPr>
                                                        <p:cNvPicPr>
                                                          <a:picLocks noChangeAspect="1"/>
                                                        </p:cNvPicPr>
                                                        <p:nvPr/>
                                                      </p:nvPicPr>
                                                      <p:blipFill>
                                                        <a:blip r:embed="rId2"/>
                                                        <a:stretch>
                                                          <a:fillRect/>
                                                        </a:stretch>
                                                      </p:blipFill>
                                                      <p:spPr>
                                                        <a:xfrm>
                                                          <a:off x="1981200" y="59878"/>
                                                          <a:ext cx="8229600" cy="6743700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</p:spPr>
                                                    </p:pic>
                                                    <p:sp>
                                                      <p:nvSpPr>
                                                        <p:cNvPr id="2" name="Oval 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573746" y="2578061"/>
                                                          <a:ext cx="91440" cy="91440"/>
                                                        </a:xfrm>
                                                        <a:prstGeom prst="ellips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5" name="Oval 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8161261" y="2942318"/>
                                                          <a:ext cx="91440" cy="91440"/>
                                                        </a:xfrm>
                                                        <a:prstGeom prst="ellipse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7030A0"/>
                                                        </a:solidFill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7" name="Oval 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845791" y="2705096"/>
                                                        <a:ext cx="91440" cy="91440"/>
                                                      </a:xfrm>
                                                      <a:prstGeom prst="ellipse">
                                                        <a:avLst/>
                                                      </a:prstGeom>
                                                      <a:solidFill>
                                                        <a:srgbClr val="7030A0"/>
                                                      </a:solidFill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9" name="Oval 8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841849" y="2462211"/>
                                                      <a:ext cx="91440" cy="91440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solidFill>
                                                      <a:schemeClr val="accent1"/>
                                                    </a:solidFill>
                                                    <a:ln>
                                                      <a:solidFill>
                                                        <a:schemeClr val="accent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11" name="Oval 1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554035" y="2457275"/>
                                                    <a:ext cx="91440" cy="91440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solidFill>
                                                    <a:schemeClr val="accent1"/>
                                                  </a:solidFill>
                                                  <a:ln>
                                                    <a:solidFill>
                                                      <a:schemeClr val="accent1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2" name="Oval 1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562223" y="2858746"/>
                                                    <a:ext cx="91440" cy="91440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solidFill>
                                                    <a:schemeClr val="accent1"/>
                                                  </a:solidFill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3" name="Oval 1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562223" y="3570704"/>
                                                    <a:ext cx="91440" cy="91440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solidFill>
                                                    <a:schemeClr val="accent1"/>
                                                  </a:solidFill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5" name="Oval 1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575871" y="4033591"/>
                                                  <a:ext cx="91440" cy="91440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solidFill>
                                                  <a:schemeClr val="accent1"/>
                                                </a:solidFill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6" name="Oval 1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582695" y="4991039"/>
                                                  <a:ext cx="91440" cy="91440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solidFill>
                                                  <a:schemeClr val="accent1"/>
                                                </a:solidFill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8" name="Oval 1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7586107" y="5607463"/>
                                                <a:ext cx="91440" cy="9144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9" name="Oval 1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7596343" y="6346716"/>
                                                <a:ext cx="91440" cy="9144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1" name="Oval 2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869145" y="2690065"/>
                                              <a:ext cx="91440" cy="9144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accent1"/>
                                            </a:solidFill>
                                            <a:ln>
                                              <a:solidFill>
                                                <a:schemeClr val="accent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2" name="Oval 21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7822214" y="3030135"/>
                                              <a:ext cx="91440" cy="9144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accent1"/>
                                            </a:solidFill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US"/>
                                            </a:p>
                                          </p:txBody>
                                        </p:sp>
                                        <p:cxnSp>
                                          <p:nvCxnSpPr>
                                            <p:cNvPr id="24" name="Straight Connector 23"/>
                                            <p:cNvCxnSpPr>
                                              <a:stCxn id="9" idx="4"/>
                                            </p:cNvCxnSpPr>
                                            <p:nvPr/>
                                          </p:nvCxnSpPr>
                                          <p:spPr>
                                            <a:xfrm>
                                              <a:off x="6918277" y="2385265"/>
                                              <a:ext cx="0" cy="30480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28575">
                                              <a:solidFill>
                                                <a:schemeClr val="accent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cxnSp>
                                        <p:nvCxnSpPr>
                                          <p:cNvPr id="26" name="Straight Connector 25"/>
                                          <p:cNvCxnSpPr>
                                            <a:endCxn id="19" idx="0"/>
                                          </p:cNvCxnSpPr>
                                          <p:nvPr/>
                                        </p:nvCxnSpPr>
                                        <p:spPr>
                                          <a:xfrm>
                                            <a:off x="7638651" y="2380329"/>
                                            <a:ext cx="34120" cy="3798001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28575">
                                            <a:solidFill>
                                              <a:schemeClr val="accent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31" name="Oval 3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9700600" y="2604015"/>
                                          <a:ext cx="91440" cy="9144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2" name="Oval 3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9697642" y="2949440"/>
                                          <a:ext cx="91440" cy="91440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accent1"/>
                                        </a:solidFill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US"/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33" name="Straight Connector 32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9746774" y="2683241"/>
                                          <a:ext cx="0" cy="304800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>
                                          <a:solidFill>
                                            <a:schemeClr val="accent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35" name="Oval 3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0153706" y="2644345"/>
                                        <a:ext cx="91440" cy="9144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accent1"/>
                                      </a:solidFill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sp>
                                    <p:nvSpPr>
                                      <p:cNvPr id="36" name="Oval 3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0073866" y="1489972"/>
                                        <a:ext cx="91440" cy="9144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accent1"/>
                                      </a:solidFill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US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37" name="Straight Connector 36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0119586" y="1581412"/>
                                        <a:ext cx="0" cy="591753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accent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39" name="Straight Connector 38"/>
                                      <p:cNvCxnSpPr/>
                                      <p:nvPr/>
                                    </p:nvCxnSpPr>
                                    <p:spPr>
                                      <a:xfrm>
                                        <a:off x="10119586" y="2144032"/>
                                        <a:ext cx="30708" cy="281858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accent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cxnSp>
                                    <p:nvCxnSpPr>
                                      <p:cNvPr id="41" name="Straight Connector 40"/>
                                      <p:cNvCxnSpPr>
                                        <a:endCxn id="35" idx="0"/>
                                      </p:cNvCxnSpPr>
                                      <p:nvPr/>
                                    </p:nvCxnSpPr>
                                    <p:spPr>
                                      <a:xfrm>
                                        <a:off x="10143470" y="2413597"/>
                                        <a:ext cx="55956" cy="230748"/>
                                      </a:xfrm>
                                      <a:prstGeom prst="line">
                                        <a:avLst/>
                                      </a:prstGeom>
                                      <a:ln w="28575">
                                        <a:solidFill>
                                          <a:schemeClr val="accent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46" name="Oval 4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0317706" y="1785848"/>
                                      <a:ext cx="91440" cy="91440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accent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sp>
                                  <p:nvSpPr>
                                    <p:cNvPr id="47" name="Oval 4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0073866" y="1789260"/>
                                      <a:ext cx="91440" cy="91440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accent1"/>
                                    </a:solidFill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  <p:cxnSp>
                                  <p:nvCxnSpPr>
                                    <p:cNvPr id="48" name="Straight Connector 47"/>
                                    <p:cNvCxnSpPr>
                                      <a:endCxn id="46" idx="6"/>
                                    </p:cNvCxnSpPr>
                                    <p:nvPr/>
                                  </p:nvCxnSpPr>
                                  <p:spPr>
                                    <a:xfrm flipV="1">
                                      <a:off x="10168946" y="1831568"/>
                                      <a:ext cx="240200" cy="6824"/>
                                    </a:xfrm>
                                    <a:prstGeom prst="line">
                                      <a:avLst/>
                                    </a:prstGeom>
                                    <a:ln w="28575">
                                      <a:solidFill>
                                        <a:schemeClr val="accent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cxnSp>
                                <p:nvCxnSpPr>
                                  <p:cNvPr id="56" name="Straight Connector 55"/>
                                  <p:cNvCxnSpPr/>
                                  <p:nvPr/>
                                </p:nvCxnSpPr>
                                <p:spPr>
                                  <a:xfrm>
                                    <a:off x="10379347" y="1871360"/>
                                    <a:ext cx="0" cy="695088"/>
                                  </a:xfrm>
                                  <a:prstGeom prst="line">
                                    <a:avLst/>
                                  </a:prstGeom>
                                  <a:ln w="28575">
                                    <a:solidFill>
                                      <a:schemeClr val="accent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59" name="Oval 58"/>
                                  <p:cNvSpPr/>
                                  <p:nvPr/>
                                </p:nvSpPr>
                                <p:spPr>
                                  <a:xfrm>
                                    <a:off x="10335674" y="2502690"/>
                                    <a:ext cx="91440" cy="9144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accent1"/>
                                  </a:solidFill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61" name="Straight Connector 60"/>
                                <p:cNvCxnSpPr/>
                                <p:nvPr/>
                              </p:nvCxnSpPr>
                              <p:spPr>
                                <a:xfrm flipH="1">
                                  <a:off x="10233773" y="2570369"/>
                                  <a:ext cx="168322" cy="0"/>
                                </a:xfrm>
                                <a:prstGeom prst="line">
                                  <a:avLst/>
                                </a:prstGeom>
                                <a:ln w="28575">
                                  <a:solidFill>
                                    <a:schemeClr val="accent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65" name="Oval 64"/>
                              <p:cNvSpPr/>
                              <p:nvPr/>
                            </p:nvSpPr>
                            <p:spPr>
                              <a:xfrm>
                                <a:off x="4185316" y="3048367"/>
                                <a:ext cx="91440" cy="9144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1"/>
                              </a:solidFill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67" name="Straight Connector 66"/>
                            <p:cNvCxnSpPr>
                              <a:endCxn id="22" idx="2"/>
                            </p:cNvCxnSpPr>
                            <p:nvPr/>
                          </p:nvCxnSpPr>
                          <p:spPr>
                            <a:xfrm>
                              <a:off x="3754502" y="2950199"/>
                              <a:ext cx="3585265" cy="14931"/>
                            </a:xfrm>
                            <a:prstGeom prst="line">
                              <a:avLst/>
                            </a:prstGeom>
                            <a:ln w="28575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71" name="Oval 70"/>
                          <p:cNvSpPr/>
                          <p:nvPr/>
                        </p:nvSpPr>
                        <p:spPr>
                          <a:xfrm>
                            <a:off x="6432418" y="4504804"/>
                            <a:ext cx="91440" cy="91440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72" name="Oval 71"/>
                          <p:cNvSpPr/>
                          <p:nvPr/>
                        </p:nvSpPr>
                        <p:spPr>
                          <a:xfrm>
                            <a:off x="7864978" y="4530128"/>
                            <a:ext cx="91440" cy="91440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73" name="Straight Connector 72"/>
                          <p:cNvCxnSpPr/>
                          <p:nvPr/>
                        </p:nvCxnSpPr>
                        <p:spPr>
                          <a:xfrm>
                            <a:off x="6523858" y="4565556"/>
                            <a:ext cx="1341120" cy="688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77" name="Oval 76"/>
                        <p:cNvSpPr/>
                        <p:nvPr/>
                      </p:nvSpPr>
                      <p:spPr>
                        <a:xfrm>
                          <a:off x="4538670" y="2767935"/>
                          <a:ext cx="91440" cy="9144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78" name="Oval 77"/>
                        <p:cNvSpPr/>
                        <p:nvPr/>
                      </p:nvSpPr>
                      <p:spPr>
                        <a:xfrm>
                          <a:off x="6344025" y="2764695"/>
                          <a:ext cx="91440" cy="9144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79" name="Straight Connector 78"/>
                        <p:cNvCxnSpPr>
                          <a:stCxn id="77" idx="6"/>
                        </p:cNvCxnSpPr>
                        <p:nvPr/>
                      </p:nvCxnSpPr>
                      <p:spPr>
                        <a:xfrm>
                          <a:off x="4630110" y="2813655"/>
                          <a:ext cx="1713915" cy="99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2" name="Oval 81"/>
                      <p:cNvSpPr/>
                      <p:nvPr/>
                    </p:nvSpPr>
                    <p:spPr>
                      <a:xfrm>
                        <a:off x="7531426" y="3136954"/>
                        <a:ext cx="91440" cy="9144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3" name="Oval 82"/>
                      <p:cNvSpPr/>
                      <p:nvPr/>
                    </p:nvSpPr>
                    <p:spPr>
                      <a:xfrm>
                        <a:off x="7586083" y="3481539"/>
                        <a:ext cx="91440" cy="9144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>
                        <a:off x="7580179" y="3229925"/>
                        <a:ext cx="0" cy="115608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>
                        <a:off x="7579551" y="3338422"/>
                        <a:ext cx="45720" cy="69888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/>
                      <p:cNvCxnSpPr>
                        <a:endCxn id="83" idx="0"/>
                      </p:cNvCxnSpPr>
                      <p:nvPr/>
                    </p:nvCxnSpPr>
                    <p:spPr>
                      <a:xfrm>
                        <a:off x="7623667" y="3401191"/>
                        <a:ext cx="8136" cy="80348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5105193" y="4143487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5819207" y="4155069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5" name="Straight Connector 94"/>
                    <p:cNvCxnSpPr>
                      <a:endCxn id="94" idx="2"/>
                    </p:cNvCxnSpPr>
                    <p:nvPr/>
                  </p:nvCxnSpPr>
                  <p:spPr>
                    <a:xfrm flipV="1">
                      <a:off x="5194367" y="4200789"/>
                      <a:ext cx="624840" cy="2989"/>
                    </a:xfrm>
                    <a:prstGeom prst="line">
                      <a:avLst/>
                    </a:prstGeom>
                    <a:ln w="28575">
                      <a:solidFill>
                        <a:schemeClr val="accent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3823450" y="3316501"/>
                    <a:ext cx="1281743" cy="1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Oval 99"/>
                  <p:cNvSpPr/>
                  <p:nvPr/>
                </p:nvSpPr>
                <p:spPr>
                  <a:xfrm>
                    <a:off x="3752482" y="3270781"/>
                    <a:ext cx="91440" cy="9144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088474" y="3270569"/>
                    <a:ext cx="91440" cy="9144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915191" y="2850017"/>
                  <a:ext cx="34120" cy="3798001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/>
                <p:cNvSpPr/>
                <p:nvPr/>
              </p:nvSpPr>
              <p:spPr>
                <a:xfrm>
                  <a:off x="5870651" y="2777047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903591" y="6602298"/>
                  <a:ext cx="91440" cy="91440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536745" y="1419393"/>
                  <a:ext cx="17861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Complete </a:t>
                  </a:r>
                  <a:r>
                    <a:rPr lang="en-US" sz="1600" dirty="0" smtClean="0"/>
                    <a:t>Streets</a:t>
                  </a:r>
                  <a:endParaRPr lang="en-US" sz="1600" dirty="0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46173" y="1513364"/>
                  <a:ext cx="182880" cy="18288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543420" y="1871465"/>
                  <a:ext cx="169351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/>
                    <a:t>Road</a:t>
                  </a:r>
                  <a:r>
                    <a:rPr lang="en-US" dirty="0" smtClean="0"/>
                    <a:t> </a:t>
                  </a:r>
                  <a:r>
                    <a:rPr lang="en-US" sz="1600" dirty="0" smtClean="0"/>
                    <a:t>Diet</a:t>
                  </a:r>
                  <a:endParaRPr lang="en-US" sz="1600" dirty="0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32727" y="1969024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904882" y="3423181"/>
                  <a:ext cx="91440" cy="914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10877" y="3095160"/>
                  <a:ext cx="1756988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/>
                    <a:t>Transit </a:t>
                  </a:r>
                  <a:r>
                    <a:rPr lang="en-US" sz="1600" dirty="0" smtClean="0"/>
                    <a:t>Oriented Development (TOD)</a:t>
                  </a:r>
                  <a:endParaRPr lang="en-US" sz="1600" dirty="0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341403" y="3179546"/>
                  <a:ext cx="182880" cy="18288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34772" y="2383809"/>
                  <a:ext cx="1146956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/>
                    <a:t>Potential</a:t>
                  </a:r>
                </a:p>
                <a:p>
                  <a:r>
                    <a:rPr lang="en-US" sz="1600" dirty="0" smtClean="0"/>
                    <a:t>Bike </a:t>
                  </a:r>
                  <a:r>
                    <a:rPr lang="en-US" sz="1600" dirty="0" smtClean="0"/>
                    <a:t>lanes</a:t>
                  </a:r>
                  <a:endParaRPr lang="en-US" sz="1600" dirty="0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43783" y="2449087"/>
                  <a:ext cx="182880" cy="18288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9140663" y="2254863"/>
                  <a:ext cx="867768" cy="331452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7068245" y="2552670"/>
                  <a:ext cx="1523730" cy="27842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6888035" y="2552670"/>
                  <a:ext cx="180210" cy="90413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839679" y="2638351"/>
                  <a:ext cx="1048356" cy="5002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5849765" y="2638351"/>
                  <a:ext cx="1514" cy="91440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5568318" y="2729791"/>
                  <a:ext cx="298017" cy="2501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5564990" y="2647256"/>
                  <a:ext cx="1514" cy="91440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5386284" y="2647256"/>
                  <a:ext cx="179451" cy="0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5400357" y="2556040"/>
                  <a:ext cx="1514" cy="91440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8595730" y="2579641"/>
                  <a:ext cx="544933" cy="0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4997552" y="2556040"/>
                  <a:ext cx="388732" cy="24472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410837" y="2393387"/>
                  <a:ext cx="1387365" cy="238648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4513966" y="2524797"/>
                  <a:ext cx="238244" cy="32385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732148" y="2528904"/>
                  <a:ext cx="279822" cy="39372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3794729" y="2474462"/>
                  <a:ext cx="276080" cy="69236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070809" y="2474462"/>
                  <a:ext cx="170550" cy="130255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4223209" y="2568276"/>
                  <a:ext cx="300814" cy="58586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3811625" y="2516017"/>
                  <a:ext cx="0" cy="91440"/>
                </a:xfrm>
                <a:prstGeom prst="line">
                  <a:avLst/>
                </a:prstGeom>
                <a:ln w="38100">
                  <a:solidFill>
                    <a:srgbClr val="F612EB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/>
              <p:cNvCxnSpPr/>
              <p:nvPr/>
            </p:nvCxnSpPr>
            <p:spPr>
              <a:xfrm flipV="1">
                <a:off x="6640156" y="2647481"/>
                <a:ext cx="238562" cy="381167"/>
              </a:xfrm>
              <a:prstGeom prst="line">
                <a:avLst/>
              </a:prstGeom>
              <a:ln w="38100">
                <a:solidFill>
                  <a:srgbClr val="F612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6435465" y="3017420"/>
                <a:ext cx="216028" cy="211950"/>
              </a:xfrm>
              <a:prstGeom prst="line">
                <a:avLst/>
              </a:prstGeom>
              <a:ln w="38100">
                <a:solidFill>
                  <a:srgbClr val="F612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V="1">
                <a:off x="5103545" y="3227838"/>
                <a:ext cx="1331920" cy="20954"/>
              </a:xfrm>
              <a:prstGeom prst="line">
                <a:avLst/>
              </a:prstGeom>
              <a:ln w="38100">
                <a:solidFill>
                  <a:srgbClr val="F612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4272930" y="2656526"/>
                <a:ext cx="837303" cy="590475"/>
              </a:xfrm>
              <a:prstGeom prst="line">
                <a:avLst/>
              </a:prstGeom>
              <a:ln w="38100">
                <a:solidFill>
                  <a:srgbClr val="F612E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0" name="Rectangle 249"/>
            <p:cNvSpPr/>
            <p:nvPr/>
          </p:nvSpPr>
          <p:spPr>
            <a:xfrm>
              <a:off x="494409" y="3969180"/>
              <a:ext cx="11469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Marquette Trail</a:t>
              </a:r>
              <a:endParaRPr lang="en-US" sz="1600" dirty="0"/>
            </a:p>
          </p:txBody>
        </p:sp>
        <p:cxnSp>
          <p:nvCxnSpPr>
            <p:cNvPr id="251" name="Straight Connector 250"/>
            <p:cNvCxnSpPr/>
            <p:nvPr/>
          </p:nvCxnSpPr>
          <p:spPr>
            <a:xfrm>
              <a:off x="1062040" y="4346570"/>
              <a:ext cx="382336" cy="0"/>
            </a:xfrm>
            <a:prstGeom prst="line">
              <a:avLst/>
            </a:prstGeom>
            <a:ln w="38100">
              <a:solidFill>
                <a:srgbClr val="F612E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1053072" y="4445180"/>
              <a:ext cx="382336" cy="0"/>
            </a:xfrm>
            <a:prstGeom prst="line">
              <a:avLst/>
            </a:prstGeom>
            <a:ln w="38100">
              <a:solidFill>
                <a:srgbClr val="F612E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Rectangle 253"/>
            <p:cNvSpPr/>
            <p:nvPr/>
          </p:nvSpPr>
          <p:spPr>
            <a:xfrm>
              <a:off x="471968" y="4584467"/>
              <a:ext cx="14321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Gary Elevated</a:t>
              </a:r>
            </a:p>
            <a:p>
              <a:endParaRPr lang="en-US" sz="1600" dirty="0"/>
            </a:p>
          </p:txBody>
        </p:sp>
        <p:cxnSp>
          <p:nvCxnSpPr>
            <p:cNvPr id="255" name="Straight Connector 254"/>
            <p:cNvCxnSpPr/>
            <p:nvPr/>
          </p:nvCxnSpPr>
          <p:spPr>
            <a:xfrm>
              <a:off x="1033344" y="4888045"/>
              <a:ext cx="505000" cy="0"/>
            </a:xfrm>
            <a:prstGeom prst="line">
              <a:avLst/>
            </a:prstGeom>
            <a:ln w="38100">
              <a:solidFill>
                <a:srgbClr val="F612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67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74" y="885470"/>
            <a:ext cx="7001852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98827D3DB0249B687DDFD73E14884" ma:contentTypeVersion="10" ma:contentTypeDescription="Create a new document." ma:contentTypeScope="" ma:versionID="f2e9a290525052ad1e02c642c787004b">
  <xsd:schema xmlns:xsd="http://www.w3.org/2001/XMLSchema" xmlns:xs="http://www.w3.org/2001/XMLSchema" xmlns:p="http://schemas.microsoft.com/office/2006/metadata/properties" xmlns:ns2="104ffd62-8fc6-4f7f-9037-dd22a41bfe3d" targetNamespace="http://schemas.microsoft.com/office/2006/metadata/properties" ma:root="true" ma:fieldsID="8ad52abbb25b48862f8686f78bf5418b" ns2:_="">
    <xsd:import namespace="104ffd62-8fc6-4f7f-9037-dd22a41bf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ffd62-8fc6-4f7f-9037-dd22a41bfe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B2729D-72F3-4E7C-ABAE-6B0D777BFD37}"/>
</file>

<file path=customXml/itemProps2.xml><?xml version="1.0" encoding="utf-8"?>
<ds:datastoreItem xmlns:ds="http://schemas.openxmlformats.org/officeDocument/2006/customXml" ds:itemID="{00A233F7-98EB-4BF4-87BC-6B6C671CE6E7}"/>
</file>

<file path=customXml/itemProps3.xml><?xml version="1.0" encoding="utf-8"?>
<ds:datastoreItem xmlns:ds="http://schemas.openxmlformats.org/officeDocument/2006/customXml" ds:itemID="{0E927C81-4416-4C9C-8FBE-E617F14E7828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Backhus</dc:creator>
  <cp:lastModifiedBy>Debera Backhus</cp:lastModifiedBy>
  <cp:revision>16</cp:revision>
  <dcterms:created xsi:type="dcterms:W3CDTF">2020-12-08T02:59:49Z</dcterms:created>
  <dcterms:modified xsi:type="dcterms:W3CDTF">2020-12-08T23:07:48Z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0x0101002B998827D3DB0249B687DDFD73E14884</vt:lpwstr>
  </property>
</Properties>
</file>